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1" autoAdjust="0"/>
    <p:restoredTop sz="76990"/>
  </p:normalViewPr>
  <p:slideViewPr>
    <p:cSldViewPr snapToGrid="0">
      <p:cViewPr>
        <p:scale>
          <a:sx n="171" d="100"/>
          <a:sy n="171" d="100"/>
        </p:scale>
        <p:origin x="3128" y="216"/>
      </p:cViewPr>
      <p:guideLst/>
    </p:cSldViewPr>
  </p:slideViewPr>
  <p:notesTextViewPr>
    <p:cViewPr>
      <p:scale>
        <a:sx n="170" d="100"/>
        <a:sy n="170" d="100"/>
      </p:scale>
      <p:origin x="0" y="-48"/>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σας.</a:t>
            </a:r>
          </a:p>
          <a:p>
            <a:r>
              <a:rPr lang="el-GR" dirty="0"/>
              <a:t>Είμαστε οι </a:t>
            </a:r>
            <a:r>
              <a:rPr lang="el-GR" dirty="0" err="1"/>
              <a:t>Θεατίνα</a:t>
            </a:r>
            <a:r>
              <a:rPr lang="el-GR" dirty="0"/>
              <a:t> </a:t>
            </a:r>
            <a:r>
              <a:rPr lang="el-GR" dirty="0" err="1"/>
              <a:t>Κυλάφη</a:t>
            </a:r>
            <a:r>
              <a:rPr lang="el-GR" dirty="0"/>
              <a:t> και </a:t>
            </a:r>
            <a:r>
              <a:rPr lang="el-GR" dirty="0" err="1"/>
              <a:t>Τζουλιάνα</a:t>
            </a:r>
            <a:r>
              <a:rPr lang="el-GR" dirty="0"/>
              <a:t> </a:t>
            </a:r>
            <a:r>
              <a:rPr lang="el-GR" dirty="0" err="1"/>
              <a:t>Πιργιάσι</a:t>
            </a:r>
            <a:r>
              <a:rPr lang="el-GR" dirty="0"/>
              <a:t> και θα σας παρουσιάσουμε το άρθρο με τίτλο  «</a:t>
            </a:r>
            <a:r>
              <a:rPr lang="en-US" sz="1200" kern="1200" dirty="0">
                <a:solidFill>
                  <a:schemeClr val="tx1"/>
                </a:solidFill>
                <a:latin typeface="Palatino" pitchFamily="2" charset="77"/>
                <a:ea typeface="Palatino" pitchFamily="2" charset="77"/>
                <a:cs typeface="Menlo" panose="020B0609030804020204" pitchFamily="49" charset="0"/>
              </a:rPr>
              <a:t>A Game –</a:t>
            </a:r>
            <a:r>
              <a:rPr lang="el-GR" sz="1200" kern="1200" dirty="0">
                <a:solidFill>
                  <a:schemeClr val="tx1"/>
                </a:solidFill>
                <a:latin typeface="Palatino" pitchFamily="2" charset="77"/>
                <a:ea typeface="Palatino" pitchFamily="2" charset="77"/>
                <a:cs typeface="Menlo" panose="020B0609030804020204" pitchFamily="49" charset="0"/>
              </a:rPr>
              <a:t> </a:t>
            </a:r>
            <a:r>
              <a:rPr lang="en-US" sz="1200" kern="1200" dirty="0">
                <a:solidFill>
                  <a:schemeClr val="tx1"/>
                </a:solidFill>
                <a:latin typeface="Palatino" pitchFamily="2" charset="77"/>
                <a:ea typeface="Palatino" pitchFamily="2" charset="77"/>
                <a:cs typeface="Menlo" panose="020B0609030804020204" pitchFamily="49" charset="0"/>
              </a:rPr>
              <a:t>Theoretic Approach to</a:t>
            </a:r>
            <a:r>
              <a:rPr lang="el-GR" sz="1200" kern="1200" dirty="0">
                <a:solidFill>
                  <a:schemeClr val="tx1"/>
                </a:solidFill>
                <a:latin typeface="Palatino" pitchFamily="2" charset="77"/>
                <a:ea typeface="Palatino" pitchFamily="2" charset="77"/>
                <a:cs typeface="Menlo" panose="020B0609030804020204" pitchFamily="49" charset="0"/>
              </a:rPr>
              <a:t> </a:t>
            </a:r>
            <a:br>
              <a:rPr lang="en-US" sz="1200" kern="1200" dirty="0">
                <a:solidFill>
                  <a:schemeClr val="tx1"/>
                </a:solidFill>
                <a:latin typeface="Palatino" pitchFamily="2" charset="77"/>
                <a:ea typeface="Palatino" pitchFamily="2" charset="77"/>
                <a:cs typeface="Menlo" panose="020B0609030804020204" pitchFamily="49" charset="0"/>
              </a:rPr>
            </a:br>
            <a:r>
              <a:rPr lang="en-US" sz="1200" kern="1200" dirty="0">
                <a:solidFill>
                  <a:schemeClr val="tx1"/>
                </a:solidFill>
                <a:latin typeface="Palatino" pitchFamily="2" charset="77"/>
                <a:ea typeface="Palatino" pitchFamily="2" charset="77"/>
                <a:cs typeface="Menlo" panose="020B0609030804020204" pitchFamily="49" charset="0"/>
              </a:rPr>
              <a:t>Word Sense Disambiguation</a:t>
            </a:r>
            <a:r>
              <a:rPr lang="el-GR" dirty="0"/>
              <a:t>», το οποίο αφορά τον τομέα της επεξεργασίας φυσικής γλώσσας και συγκεκριμένα την επίλυση της αμφισημίας των λέξεων (ΑΑΛ), εφαρμόζοντας τεχνικές θεωρίας παιγνίων.</a:t>
            </a: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a:t>x</a:t>
            </a:r>
            <a:r>
              <a:rPr lang="el-GR" dirty="0"/>
              <a:t> διάστασης </a:t>
            </a:r>
            <a:r>
              <a:rPr lang="en-US" dirty="0"/>
              <a:t>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2’</a:t>
                </a:r>
              </a:p>
              <a:p>
                <a:r>
                  <a:rPr lang="en-GR" dirty="0"/>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2’</a:t>
                </a:r>
              </a:p>
              <a:p>
                <a:r>
                  <a:rPr lang="en-GR" dirty="0"/>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p>
          <a:p>
            <a:endParaRPr lang="en-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a:t>
            </a:r>
            <a:r>
              <a:rPr lang="el-GR" sz="1000">
                <a:latin typeface="Arial" panose="020B0604020202020204" pitchFamily="34" charset="0"/>
                <a:cs typeface="Arial" panose="020B0604020202020204" pitchFamily="34" charset="0"/>
              </a:rPr>
              <a:t>τελικού αποτελέσματος</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endParaRPr lang="en-US" dirty="0"/>
          </a:p>
          <a:p>
            <a:endParaRPr lang="el-GR" dirty="0"/>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a:t>
            </a:r>
          </a:p>
          <a:p>
            <a:r>
              <a:rPr lang="en-GR" dirty="0"/>
              <a:t>Julie</a:t>
            </a:r>
          </a:p>
          <a:p>
            <a:endParaRPr lang="el-GR" dirty="0"/>
          </a:p>
          <a:p>
            <a:r>
              <a:rPr lang="el-GR" dirty="0"/>
              <a:t>Θεώρημα </a:t>
            </a:r>
            <a:r>
              <a:rPr lang="en-US" dirty="0"/>
              <a:t>Nash 1951: </a:t>
            </a:r>
            <a:r>
              <a:rPr lang="el-GR" dirty="0"/>
              <a:t>«Για κάθε πεπερασμένο παίγνιο, υπάρχει ένα τουλάχιστον σημείο ισορροπίας»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p>
          <a:p>
            <a:endParaRPr lang="el-GR" dirty="0"/>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838200" y="2070485"/>
                <a:ext cx="10515600" cy="4290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r>
                  <a:rPr lang="en-GB" sz="1800" dirty="0"/>
                  <a:t>WordNet and </a:t>
                </a:r>
                <a:r>
                  <a:rPr lang="en-GB" sz="1800" dirty="0" err="1"/>
                  <a:t>BabelNet</a:t>
                </a:r>
                <a:r>
                  <a:rPr lang="en-GB" sz="1800" dirty="0"/>
                  <a:t> as knowledge base</a:t>
                </a:r>
              </a:p>
              <a:p>
                <a:pPr marL="457200" lvl="1" indent="0" fontAlgn="base">
                  <a:buNone/>
                </a:pPr>
                <a:endParaRPr lang="en-GB" sz="800" dirty="0"/>
              </a:p>
              <a:p>
                <a:pPr fontAlgn="base"/>
                <a:r>
                  <a:rPr lang="en-GB" sz="2000" b="1" dirty="0"/>
                  <a:t>Unique</a:t>
                </a:r>
                <a:r>
                  <a:rPr lang="en-GB" sz="2000" dirty="0"/>
                  <a:t> </a:t>
                </a:r>
                <a:r>
                  <a:rPr lang="en-GB" sz="2000" b="1" dirty="0"/>
                  <a:t>concepts</a:t>
                </a:r>
                <a:r>
                  <a:rPr lang="en-GB" sz="2000" dirty="0"/>
                  <a:t> in sense inventories </a:t>
                </a:r>
              </a:p>
              <a:p>
                <a:pPr lvl="1" fontAlgn="base"/>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endParaRPr lang="en-GB" sz="800" b="1" dirty="0"/>
              </a:p>
              <a:p>
                <a:pPr fontAlgn="base"/>
                <a:r>
                  <a:rPr lang="en-GB" sz="2000" b="1" dirty="0"/>
                  <a:t>Player strategy space </a:t>
                </a:r>
              </a:p>
              <a:p>
                <a:pPr lvl="1" fontAlgn="base"/>
                <a14:m>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d>
                          <m:dPr>
                            <m:begChr m:val="|"/>
                            <m:endChr m:val="|"/>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𝐶</m:t>
                            </m:r>
                          </m:e>
                        </m:d>
                      </m:sub>
                    </m:sSub>
                    <m:r>
                      <a:rPr lang="el-GR"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m:t>
                    </m:r>
                  </m:oMath>
                </a14:m>
                <a:endParaRPr lang="en-GB" sz="1600" b="1" dirty="0"/>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pure strategy</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endParaRPr lang="en-GB" sz="800" dirty="0"/>
              </a:p>
              <a:p>
                <a:pPr fontAlgn="base"/>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838200" y="2070485"/>
                <a:ext cx="10515600" cy="4290594"/>
              </a:xfrm>
              <a:prstGeom prst="rect">
                <a:avLst/>
              </a:prstGeom>
              <a:blipFill>
                <a:blip r:embed="rId4"/>
                <a:stretch>
                  <a:fillRect l="-603" t="-1775" b="-3254"/>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875885"/>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lvl="1" fontAlgn="base"/>
                <a:endParaRPr lang="en-GB" sz="18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875885"/>
                <a:ext cx="8119591" cy="5457459"/>
              </a:xfrm>
              <a:blipFill>
                <a:blip r:embed="rId3"/>
                <a:stretch>
                  <a:fillRect l="-469" t="-1395"/>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4209</TotalTime>
  <Words>3578</Words>
  <Application>Microsoft Macintosh PowerPoint</Application>
  <PresentationFormat>Widescreen</PresentationFormat>
  <Paragraphs>410</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420</cp:revision>
  <dcterms:created xsi:type="dcterms:W3CDTF">2021-02-03T20:20:42Z</dcterms:created>
  <dcterms:modified xsi:type="dcterms:W3CDTF">2021-02-07T13:34:12Z</dcterms:modified>
</cp:coreProperties>
</file>